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Default Section" id="{960B2F19-7FFF-4FF7-A346-7B7AD5081188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09" autoAdjust="0"/>
    <p:restoredTop sz="94660"/>
  </p:normalViewPr>
  <p:slideViewPr>
    <p:cSldViewPr>
      <p:cViewPr varScale="1">
        <p:scale>
          <a:sx n="103" d="100"/>
          <a:sy n="103" d="100"/>
        </p:scale>
        <p:origin x="-1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E551768-894B-4343-B00D-0F0764099658}" type="datetimeFigureOut">
              <a:rPr lang="lt-LT" smtClean="0"/>
              <a:pPr/>
              <a:t>2012.09.17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B9F344D-9A8F-4D51-B138-56BEBA0AC173}" type="slidenum">
              <a:rPr lang="lt-LT" smtClean="0"/>
              <a:pPr/>
              <a:t>‹#›</a:t>
            </a:fld>
            <a:endParaRPr lang="lt-LT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51768-894B-4343-B00D-0F0764099658}" type="datetimeFigureOut">
              <a:rPr lang="lt-LT" smtClean="0"/>
              <a:pPr/>
              <a:t>2012.09.17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F344D-9A8F-4D51-B138-56BEBA0AC173}" type="slidenum">
              <a:rPr lang="lt-LT" smtClean="0"/>
              <a:pPr/>
              <a:t>‹#›</a:t>
            </a:fld>
            <a:endParaRPr lang="lt-LT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51768-894B-4343-B00D-0F0764099658}" type="datetimeFigureOut">
              <a:rPr lang="lt-LT" smtClean="0"/>
              <a:pPr/>
              <a:t>2012.09.17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F344D-9A8F-4D51-B138-56BEBA0AC173}" type="slidenum">
              <a:rPr lang="lt-LT" smtClean="0"/>
              <a:pPr/>
              <a:t>‹#›</a:t>
            </a:fld>
            <a:endParaRPr lang="lt-LT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51768-894B-4343-B00D-0F0764099658}" type="datetimeFigureOut">
              <a:rPr lang="lt-LT" smtClean="0"/>
              <a:pPr/>
              <a:t>2012.09.17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F344D-9A8F-4D51-B138-56BEBA0AC173}" type="slidenum">
              <a:rPr lang="lt-LT" smtClean="0"/>
              <a:pPr/>
              <a:t>‹#›</a:t>
            </a:fld>
            <a:endParaRPr lang="lt-LT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51768-894B-4343-B00D-0F0764099658}" type="datetimeFigureOut">
              <a:rPr lang="lt-LT" smtClean="0"/>
              <a:pPr/>
              <a:t>2012.09.17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F344D-9A8F-4D51-B138-56BEBA0AC173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51768-894B-4343-B00D-0F0764099658}" type="datetimeFigureOut">
              <a:rPr lang="lt-LT" smtClean="0"/>
              <a:pPr/>
              <a:t>2012.09.17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F344D-9A8F-4D51-B138-56BEBA0AC173}" type="slidenum">
              <a:rPr lang="lt-LT" smtClean="0"/>
              <a:pPr/>
              <a:t>‹#›</a:t>
            </a:fld>
            <a:endParaRPr lang="lt-LT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51768-894B-4343-B00D-0F0764099658}" type="datetimeFigureOut">
              <a:rPr lang="lt-LT" smtClean="0"/>
              <a:pPr/>
              <a:t>2012.09.17</a:t>
            </a:fld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F344D-9A8F-4D51-B138-56BEBA0AC173}" type="slidenum">
              <a:rPr lang="lt-LT" smtClean="0"/>
              <a:pPr/>
              <a:t>‹#›</a:t>
            </a:fld>
            <a:endParaRPr lang="lt-LT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51768-894B-4343-B00D-0F0764099658}" type="datetimeFigureOut">
              <a:rPr lang="lt-LT" smtClean="0"/>
              <a:pPr/>
              <a:t>2012.09.17</a:t>
            </a:fld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F344D-9A8F-4D51-B138-56BEBA0AC173}" type="slidenum">
              <a:rPr lang="lt-LT" smtClean="0"/>
              <a:pPr/>
              <a:t>‹#›</a:t>
            </a:fld>
            <a:endParaRPr lang="lt-LT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51768-894B-4343-B00D-0F0764099658}" type="datetimeFigureOut">
              <a:rPr lang="lt-LT" smtClean="0"/>
              <a:pPr/>
              <a:t>2012.09.17</a:t>
            </a:fld>
            <a:endParaRPr lang="lt-L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F344D-9A8F-4D51-B138-56BEBA0AC173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51768-894B-4343-B00D-0F0764099658}" type="datetimeFigureOut">
              <a:rPr lang="lt-LT" smtClean="0"/>
              <a:pPr/>
              <a:t>2012.09.17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F344D-9A8F-4D51-B138-56BEBA0AC173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51768-894B-4343-B00D-0F0764099658}" type="datetimeFigureOut">
              <a:rPr lang="lt-LT" smtClean="0"/>
              <a:pPr/>
              <a:t>2012.09.17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F344D-9A8F-4D51-B138-56BEBA0AC173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7E551768-894B-4343-B00D-0F0764099658}" type="datetimeFigureOut">
              <a:rPr lang="lt-LT" smtClean="0"/>
              <a:pPr/>
              <a:t>2012.09.17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8B9F344D-9A8F-4D51-B138-56BEBA0AC173}" type="slidenum">
              <a:rPr lang="lt-LT" smtClean="0"/>
              <a:pPr/>
              <a:t>‹#›</a:t>
            </a:fld>
            <a:endParaRPr lang="lt-L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lt-LT" dirty="0" smtClean="0"/>
              <a:t>Liudas Vasaris ir Auksė Gražulytė</a:t>
            </a:r>
            <a:endParaRPr lang="lt-LT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67944" y="5805264"/>
            <a:ext cx="4608512" cy="432048"/>
          </a:xfrm>
        </p:spPr>
        <p:txBody>
          <a:bodyPr>
            <a:normAutofit lnSpcReduction="10000"/>
          </a:bodyPr>
          <a:lstStyle/>
          <a:p>
            <a:r>
              <a:rPr lang="lt-LT" dirty="0" smtClean="0"/>
              <a:t>Parengė: Gabija Balužytė</a:t>
            </a:r>
          </a:p>
        </p:txBody>
      </p:sp>
      <p:pic>
        <p:nvPicPr>
          <p:cNvPr id="1028" name="Picture 4" descr="http://www.manodruskininkai.lt/wp-content/uploads/2012/08/Altoriu-sesely-200x30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47664" y="3501008"/>
            <a:ext cx="2016224" cy="302433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55576" y="404664"/>
            <a:ext cx="5184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dirty="0" smtClean="0"/>
              <a:t>Vincas Mykolaitis- Putinas  </a:t>
            </a:r>
            <a:r>
              <a:rPr lang="lt-LT" i="1" dirty="0" smtClean="0"/>
              <a:t>,,Altorių šešėly“</a:t>
            </a:r>
            <a:endParaRPr lang="lt-LT" i="1" dirty="0"/>
          </a:p>
        </p:txBody>
      </p:sp>
    </p:spTree>
    <p:extLst>
      <p:ext uri="{BB962C8B-B14F-4D97-AF65-F5344CB8AC3E}">
        <p14:creationId xmlns:p14="http://schemas.microsoft.com/office/powerpoint/2010/main" xmlns="" val="4289450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99247" y="1988840"/>
            <a:ext cx="4808857" cy="4752527"/>
          </a:xfrm>
        </p:spPr>
        <p:txBody>
          <a:bodyPr>
            <a:normAutofit fontScale="85000" lnSpcReduction="10000"/>
          </a:bodyPr>
          <a:lstStyle/>
          <a:p>
            <a:r>
              <a:rPr lang="lt-LT" dirty="0" smtClean="0"/>
              <a:t>Liudas ir Auksė, pamilę vienas </a:t>
            </a:r>
            <a:r>
              <a:rPr lang="lt-LT" dirty="0" smtClean="0"/>
              <a:t>kitą, </a:t>
            </a:r>
            <a:r>
              <a:rPr lang="lt-LT" dirty="0" smtClean="0"/>
              <a:t>pradeda galvoti apie ateitį.</a:t>
            </a:r>
          </a:p>
          <a:p>
            <a:r>
              <a:rPr lang="lt-LT" dirty="0" smtClean="0"/>
              <a:t>Jųdviejų nuomonės dėl ateities skiriasi.</a:t>
            </a:r>
          </a:p>
          <a:p>
            <a:r>
              <a:rPr lang="lt-LT" dirty="0" smtClean="0"/>
              <a:t>Auksė teigia, kad meilės tikslas yra šeima. Ji Liudo kunigu jau nebelaiko, nori su juo kurti šeimą. Likti dviprasmiškoje padėtyje jai neleidžia nei įsitikinimai, nei garbė.</a:t>
            </a:r>
          </a:p>
          <a:p>
            <a:r>
              <a:rPr lang="lt-LT" dirty="0" smtClean="0"/>
              <a:t>Liudas mąsto kitaip. Jis nori, kad jų meilė būtų laisva, o šeima tik apkrautų jį pareigomis iki ,,gyvos galvos“.</a:t>
            </a:r>
          </a:p>
          <a:p>
            <a:r>
              <a:rPr lang="lt-LT" dirty="0" smtClean="0"/>
              <a:t>Auksė nusprendžia laukti, kol Liudas bus pasiruošęs šiems įsipareigojimams.</a:t>
            </a:r>
          </a:p>
          <a:p>
            <a:endParaRPr lang="lt-LT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8491" y="570156"/>
            <a:ext cx="6979853" cy="626596"/>
          </a:xfrm>
        </p:spPr>
        <p:txBody>
          <a:bodyPr/>
          <a:lstStyle/>
          <a:p>
            <a:r>
              <a:rPr lang="lt-LT" dirty="0" smtClean="0"/>
              <a:t>Vasario ir Auksės mintys apie šeimą</a:t>
            </a:r>
            <a:endParaRPr lang="lt-LT" dirty="0"/>
          </a:p>
        </p:txBody>
      </p:sp>
      <p:pic>
        <p:nvPicPr>
          <p:cNvPr id="5122" name="Picture 2" descr="http://static.zebra.lt/files/201207/g7uGOQS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36096" y="2924944"/>
            <a:ext cx="2857500" cy="21431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708996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lt-LT" dirty="0" smtClean="0"/>
              <a:t>Po Liudo draugės Liucės mirties, jo ir Auksės santykiai vėl atšąla. Liudas labai liūdi ir užsidaro savyje.</a:t>
            </a:r>
          </a:p>
          <a:p>
            <a:r>
              <a:rPr lang="lt-LT" dirty="0" smtClean="0"/>
              <a:t>Auksė padeda jam sugrįžti į įprastą gyvenimą ir jie vėl tampa artimi.</a:t>
            </a:r>
          </a:p>
          <a:p>
            <a:r>
              <a:rPr lang="lt-LT" dirty="0" smtClean="0"/>
              <a:t>Liudui gavus dekretą iš bažnyčios,  Auksė palaiko jo sprendimą palikti kunigavimą.</a:t>
            </a:r>
          </a:p>
          <a:p>
            <a:r>
              <a:rPr lang="lt-LT" dirty="0" smtClean="0"/>
              <a:t>Liudas dar labiau sutvirtina jų santykius paklausdamas Auksės: ,,Ar tu būtum pasirengusi eiti su manim net ir tokiu keliu, kur lauktų mudviejų skurdas, neapykanta, panieka, persekiojimai ir net katastrofa?“ Auksė sutinka.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/>
              <a:t>Tolesni jų santykiai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xmlns="" val="1742590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t-LT" dirty="0"/>
              <a:t>Vasaris ilgai kankinasi apmąstydamas gyvenimo prasmę, svarstydamas KAS jis yra ir KODĖL jis yra. </a:t>
            </a:r>
            <a:endParaRPr lang="lt-LT" dirty="0" smtClean="0"/>
          </a:p>
          <a:p>
            <a:r>
              <a:rPr lang="lt-LT" dirty="0" smtClean="0"/>
              <a:t>Auksė - mergina, kurios dėka Liudas Vasaris supranta </a:t>
            </a:r>
            <a:r>
              <a:rPr lang="lt-LT" dirty="0"/>
              <a:t>savo gyvenimo </a:t>
            </a:r>
            <a:r>
              <a:rPr lang="lt-LT" dirty="0" smtClean="0"/>
              <a:t>esmę. </a:t>
            </a:r>
          </a:p>
          <a:p>
            <a:r>
              <a:rPr lang="lt-LT" dirty="0" smtClean="0"/>
              <a:t>Meilė poezijai ir meilė moteriai padeda Liudui Vasariui apsispręsti ir atsisakyti kunigų luomo.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/>
              <a:t>Išvados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xmlns="" val="2566553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t-LT" dirty="0" smtClean="0"/>
              <a:t>Liudas Vasaris apie Auksę Gražulytę sužino iš savo pažįstamo advokato Indrulio. </a:t>
            </a:r>
          </a:p>
          <a:p>
            <a:r>
              <a:rPr lang="lt-LT" dirty="0" smtClean="0"/>
              <a:t>Indrulis pristato Auksę kaip savo būsimą žmoną.</a:t>
            </a:r>
          </a:p>
          <a:p>
            <a:r>
              <a:rPr lang="lt-LT" dirty="0" smtClean="0"/>
              <a:t>Indrulis papasakoja, kad Auksė amerikietė, turtuolė, turinti aukštąjį išsilavinimą, gera muzikė.</a:t>
            </a:r>
          </a:p>
          <a:p>
            <a:r>
              <a:rPr lang="lt-LT" dirty="0" smtClean="0"/>
              <a:t>Pasakojimas apie amerikietę Auksę Liudą Vasarį suintriguoja, sudomina.</a:t>
            </a:r>
            <a:endParaRPr lang="lt-LT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t-LT" dirty="0" smtClean="0"/>
              <a:t>Pirmieji Vasario įspūdžiai apie Auksę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xmlns="" val="3042570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9247" y="1988840"/>
            <a:ext cx="4304801" cy="4680519"/>
          </a:xfrm>
        </p:spPr>
        <p:txBody>
          <a:bodyPr>
            <a:normAutofit fontScale="85000" lnSpcReduction="20000"/>
          </a:bodyPr>
          <a:lstStyle/>
          <a:p>
            <a:r>
              <a:rPr lang="lt-LT" dirty="0" smtClean="0"/>
              <a:t>Iš savo seno draugo Petro Varnėno Vasaris išgirsta visai kitą informaciją apie užsienietę.</a:t>
            </a:r>
          </a:p>
          <a:p>
            <a:r>
              <a:rPr lang="lt-LT" dirty="0" smtClean="0"/>
              <a:t>Varnėnas paneigia, jog Auksė ruošiasi ištekėti už Indrulio, tačiau perspėja Vasarį, kad ,,Indrulis pavydus kaip tikras jaunikis“.</a:t>
            </a:r>
          </a:p>
          <a:p>
            <a:r>
              <a:rPr lang="lt-LT" dirty="0" smtClean="0"/>
              <a:t>Varnėnas dar priduria, kad Auksė ,,pana iš tiesų, kokių reta“ , graži, išsilavinusi, turtinga, savarankiška, drąsi, ,,moderni moteris“.</a:t>
            </a:r>
          </a:p>
          <a:p>
            <a:r>
              <a:rPr lang="lt-LT" dirty="0" smtClean="0"/>
              <a:t>Varnėno pasakojimas Vasarį dar labiau suintriguoja. Jis svajoja apie Auksę, įsivaizduoja jos išvaizdą, elgseną.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8491" y="570156"/>
            <a:ext cx="7699934" cy="914628"/>
          </a:xfrm>
        </p:spPr>
        <p:txBody>
          <a:bodyPr>
            <a:normAutofit fontScale="90000"/>
          </a:bodyPr>
          <a:lstStyle/>
          <a:p>
            <a:r>
              <a:rPr lang="lt-LT" dirty="0" smtClean="0"/>
              <a:t>Varnėno pasakojimas Liudui apie Auksę</a:t>
            </a:r>
            <a:endParaRPr lang="lt-LT" dirty="0"/>
          </a:p>
        </p:txBody>
      </p:sp>
      <p:pic>
        <p:nvPicPr>
          <p:cNvPr id="3074" name="Picture 2" descr="http://www.bilietai.lt/event-additional-photo/13059/2.bmp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27925" y="2677019"/>
            <a:ext cx="2040419" cy="306369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166567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2060848"/>
            <a:ext cx="7689177" cy="3124869"/>
          </a:xfrm>
        </p:spPr>
        <p:txBody>
          <a:bodyPr>
            <a:normAutofit fontScale="77500" lnSpcReduction="20000"/>
          </a:bodyPr>
          <a:lstStyle/>
          <a:p>
            <a:r>
              <a:rPr lang="lt-LT" dirty="0" smtClean="0"/>
              <a:t>Pirmą kartą Liudas Vasaris Auksę pamato per literatūros-muzikos vakarą. </a:t>
            </a:r>
          </a:p>
          <a:p>
            <a:r>
              <a:rPr lang="lt-LT" dirty="0" smtClean="0"/>
              <a:t>Vasaris pastebi, jog ji šiek tiek kitokia, nei jis įsivaizdavo: žemesnė, naturaliai šviesių plaukų, kaip tikra lietuvaitė, ,,be kaimiškų bruožų“, su sveikais, baltais kaip sniegas dantimis.</a:t>
            </a:r>
          </a:p>
          <a:p>
            <a:r>
              <a:rPr lang="lt-LT" dirty="0" smtClean="0"/>
              <a:t>Liudas Vasaris tą vakarą pirmąjį kartą skaito žmonėms savo eiles,o Auksė Gražulytė jam akomponuoja.</a:t>
            </a:r>
          </a:p>
          <a:p>
            <a:r>
              <a:rPr lang="lt-LT" dirty="0" smtClean="0"/>
              <a:t>Auksė, pasakiusi savo nuomonę apie Liudo eiles, labai pradžiugina jį, Liudui atrodo, kad Gražulytė jį suprato geriausiai.</a:t>
            </a:r>
          </a:p>
          <a:p>
            <a:r>
              <a:rPr lang="lt-LT" dirty="0" smtClean="0"/>
              <a:t>Pirmasis jų pokalbis nenusiseka, Auksė jam šaltai atsakinėja, Liudas ją palaiko ,,pašėlusia pasipūtele“.</a:t>
            </a:r>
          </a:p>
          <a:p>
            <a:endParaRPr lang="lt-LT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/>
              <a:t>Pirmasis susitikimas</a:t>
            </a:r>
            <a:endParaRPr lang="lt-LT" dirty="0"/>
          </a:p>
        </p:txBody>
      </p:sp>
      <p:pic>
        <p:nvPicPr>
          <p:cNvPr id="2050" name="Picture 2" descr="http://www.laikas.lt/assets/data/events/545113_124675684333949_1034791969_n_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75772" y="4948953"/>
            <a:ext cx="3901087" cy="186261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99592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lt-LT" dirty="0" smtClean="0"/>
              <a:t>Advokatas Indrulis įsimylėjęs Auksę Gražulytę.</a:t>
            </a:r>
          </a:p>
          <a:p>
            <a:r>
              <a:rPr lang="lt-LT" dirty="0" smtClean="0"/>
              <a:t>Auksė laikėsi nuo jo atsargiai: ,,Tiek atsargiai, kad Indrulis ligi šiol nedrįso jai savo meilę prisipažinti, bijodamas gauti neigiamą atsakymą ir viską suardyti.“</a:t>
            </a:r>
          </a:p>
          <a:p>
            <a:r>
              <a:rPr lang="lt-LT" dirty="0" smtClean="0"/>
              <a:t>Indrulis pavydi, kad Auksė susidomėjo Liudu Vasariu po literatūros-muzikos vakaro.</a:t>
            </a:r>
          </a:p>
          <a:p>
            <a:r>
              <a:rPr lang="lt-LT" dirty="0" smtClean="0"/>
              <a:t>Auksė, po pokalbio su Indruliu, pradeda gailėtis Liudo, kad buvo jam šiurkšti. ,,Ji pajuto net užuojautos poetui, kuris vien dėl to, kad kunigas, štai turi kęsti visokių prikaištų ir įtarinėjimų.“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/>
              <a:t>Auksė ir Indrulis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xmlns="" val="4247018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9247" y="1988840"/>
            <a:ext cx="4520825" cy="4869159"/>
          </a:xfrm>
        </p:spPr>
        <p:txBody>
          <a:bodyPr>
            <a:normAutofit fontScale="77500" lnSpcReduction="20000"/>
          </a:bodyPr>
          <a:lstStyle/>
          <a:p>
            <a:r>
              <a:rPr lang="lt-LT" dirty="0" smtClean="0"/>
              <a:t>Liudas Vasaris tuo pat metu bendrauja ir su </a:t>
            </a:r>
            <a:r>
              <a:rPr lang="lt-LT" dirty="0" smtClean="0"/>
              <a:t>Aukse, </a:t>
            </a:r>
            <a:r>
              <a:rPr lang="lt-LT" dirty="0" smtClean="0"/>
              <a:t>ir su Liuce- pirmąja savo meile. </a:t>
            </a:r>
          </a:p>
          <a:p>
            <a:r>
              <a:rPr lang="lt-LT" dirty="0" smtClean="0"/>
              <a:t>Liudas analizuoja jų padarytą </a:t>
            </a:r>
            <a:r>
              <a:rPr lang="lt-LT" dirty="0" smtClean="0"/>
              <a:t>įspūdį </a:t>
            </a:r>
            <a:r>
              <a:rPr lang="lt-LT" dirty="0" smtClean="0"/>
              <a:t>jam. </a:t>
            </a:r>
          </a:p>
          <a:p>
            <a:r>
              <a:rPr lang="lt-LT" dirty="0" smtClean="0"/>
              <a:t>Liucė jam atrodo fiziškai patrauklesnė. </a:t>
            </a:r>
          </a:p>
          <a:p>
            <a:r>
              <a:rPr lang="lt-LT" dirty="0" smtClean="0"/>
              <a:t>Pirmenybę Liudas </a:t>
            </a:r>
            <a:r>
              <a:rPr lang="lt-LT" dirty="0" smtClean="0"/>
              <a:t>pripažįsta </a:t>
            </a:r>
            <a:r>
              <a:rPr lang="lt-LT" dirty="0" smtClean="0"/>
              <a:t>Auksei, jis joje pajuto ,,nepaprastą žavesį“, ,,neišaiškinamą jėgą“.</a:t>
            </a:r>
          </a:p>
          <a:p>
            <a:r>
              <a:rPr lang="lt-LT" dirty="0" smtClean="0"/>
              <a:t>Tuo pačiu metu,kai jis lankydavosi Liucės namuose, galvodavo ir apie Auksę.</a:t>
            </a:r>
          </a:p>
          <a:p>
            <a:r>
              <a:rPr lang="lt-LT" dirty="0" smtClean="0"/>
              <a:t>Liucę Liudas mato dažniau, tačiau susitikimai su Aukse jam palieka daug didesnį įspūdį.</a:t>
            </a:r>
          </a:p>
          <a:p>
            <a:r>
              <a:rPr lang="lt-LT" dirty="0" smtClean="0"/>
              <a:t>Liudas nepasakoja nei poniai Liucei apie Auksę, nei Auksei apie Liucę.</a:t>
            </a:r>
          </a:p>
          <a:p>
            <a:pPr marL="0" indent="0">
              <a:buNone/>
            </a:pPr>
            <a:endParaRPr lang="lt-LT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lt-LT" dirty="0" smtClean="0"/>
              <a:t>Liudo dvejonės dėl Auksės ir Liucės</a:t>
            </a:r>
            <a:endParaRPr lang="lt-LT" dirty="0"/>
          </a:p>
        </p:txBody>
      </p:sp>
      <p:pic>
        <p:nvPicPr>
          <p:cNvPr id="4098" name="Picture 2" descr="http://s1.15cdn.lt/images/photos/616117/big/spektaklio-altoriu-sesely-fotoakimirka-4fa2d378c55d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20072" y="2765924"/>
            <a:ext cx="3312368" cy="300054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416794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3568" y="2132856"/>
            <a:ext cx="7745505" cy="3877815"/>
          </a:xfrm>
        </p:spPr>
        <p:txBody>
          <a:bodyPr>
            <a:normAutofit/>
          </a:bodyPr>
          <a:lstStyle/>
          <a:p>
            <a:r>
              <a:rPr lang="lt-LT" dirty="0" smtClean="0"/>
              <a:t>Liudas Vasaris sutinka Naujuosius Metus pas Auksę namuose.</a:t>
            </a:r>
          </a:p>
          <a:p>
            <a:r>
              <a:rPr lang="lt-LT" dirty="0" smtClean="0"/>
              <a:t>Liudas, pabendravęs su Aukse Gražulyte, įžvelgia dar kelis jos bruožus: natūralumą, neįmantrumą, atvirą, nekoketišką juoką, nuoširdumą, mokėjimą kalbėti laisvai ir nebanaliai.</a:t>
            </a:r>
          </a:p>
          <a:p>
            <a:r>
              <a:rPr lang="lt-LT" dirty="0" smtClean="0"/>
              <a:t>Auksė taip pat pakeičia nuomonę apie jį, Vasaris jai nebeatrodo užsidaręs, o atviras ir nuoširdus, ji įžvelgia kažką bendro tarp jų, jaučia jam trauką.</a:t>
            </a:r>
            <a:endParaRPr lang="lt-LT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/>
              <a:t>Naujieji Metai pas Auksę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xmlns="" val="1007392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t-LT" dirty="0" smtClean="0"/>
              <a:t>Stiprėjant Liudo ir Auksės santykiams, Vasaris pradėjo justi naujo gyvenimo viltį, skatinančią nepasiduoti, ieškoti išsivadavimo.</a:t>
            </a:r>
          </a:p>
          <a:p>
            <a:r>
              <a:rPr lang="lt-LT" dirty="0" smtClean="0"/>
              <a:t>Pamildamas Auksę jis ,,stiprėjo savo viduj“, jis tikėjosi, kad ,,dar gyvens natūraliu gyvenimu“.</a:t>
            </a:r>
          </a:p>
          <a:p>
            <a:r>
              <a:rPr lang="lt-LT" dirty="0" smtClean="0"/>
              <a:t>Auksė kritiškai žiūrėjo į Liudo kunigišką gyvenimą : ,,Kunigystė nieko tavy nesuformavo, ir nieko tu nesugriausi, ją atmetęs.“ Liudas jai pritarė.</a:t>
            </a:r>
          </a:p>
          <a:p>
            <a:endParaRPr lang="lt-LT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/>
              <a:t>Auksės įtaka Liudui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xmlns="" val="4153542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lt-LT" dirty="0" smtClean="0"/>
              <a:t>Liudui pirmą kartą tenka meluoti Auksei, kad ji nesužinotų, jog sekminių šventę jis praleis Liucės draugijoje.</a:t>
            </a:r>
          </a:p>
          <a:p>
            <a:r>
              <a:rPr lang="lt-LT" dirty="0" smtClean="0"/>
              <a:t>Tai tampa tikru išbandymu jų draugystei.</a:t>
            </a:r>
          </a:p>
          <a:p>
            <a:r>
              <a:rPr lang="lt-LT" dirty="0" smtClean="0"/>
              <a:t>Auksė sužino tiesą. Ji jaučia gilų liūdesį, jos sieloje atsiveria ,,didelė tuštuma“.</a:t>
            </a:r>
          </a:p>
          <a:p>
            <a:r>
              <a:rPr lang="lt-LT" dirty="0" smtClean="0"/>
              <a:t>Vasaris supranta padaręs klaidą, labai dėl to gailisi, nori nutraukti santykius su Liuce.</a:t>
            </a:r>
          </a:p>
          <a:p>
            <a:r>
              <a:rPr lang="lt-LT" dirty="0" smtClean="0"/>
              <a:t>Po šio įvykio jie trumpam atitrūksta vienas nuo kito, tačiau vėliau vėl netikėtai susitinka Nidoje ir tęsia savo draugystę.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/>
              <a:t>Melas Auksei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xmlns="" val="2446693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ardcover">
  <a:themeElements>
    <a:clrScheme name="Hardcover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Hardcover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ardcover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239</TotalTime>
  <Words>881</Words>
  <Application>Microsoft Office PowerPoint</Application>
  <PresentationFormat>Demonstracija ekrane (4:3)</PresentationFormat>
  <Paragraphs>61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Skaidrių pavadinimai</vt:lpstr>
      </vt:variant>
      <vt:variant>
        <vt:i4>12</vt:i4>
      </vt:variant>
    </vt:vector>
  </HeadingPairs>
  <TitlesOfParts>
    <vt:vector size="13" baseType="lpstr">
      <vt:lpstr>Hardcover</vt:lpstr>
      <vt:lpstr>Liudas Vasaris ir Auksė Gražulytė</vt:lpstr>
      <vt:lpstr>Pirmieji Vasario įspūdžiai apie Auksę</vt:lpstr>
      <vt:lpstr>Varnėno pasakojimas Liudui apie Auksę</vt:lpstr>
      <vt:lpstr>Pirmasis susitikimas</vt:lpstr>
      <vt:lpstr>Auksė ir Indrulis</vt:lpstr>
      <vt:lpstr>Liudo dvejonės dėl Auksės ir Liucės</vt:lpstr>
      <vt:lpstr>Naujieji Metai pas Auksę</vt:lpstr>
      <vt:lpstr>Auksės įtaka Liudui</vt:lpstr>
      <vt:lpstr>Melas Auksei</vt:lpstr>
      <vt:lpstr>Vasario ir Auksės mintys apie šeimą</vt:lpstr>
      <vt:lpstr>Tolesni jų santykiai</vt:lpstr>
      <vt:lpstr>Išvados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Liudas Vasaris ir Auksė</dc:title>
  <dc:creator>Raiga</dc:creator>
  <cp:lastModifiedBy>vartotojas</cp:lastModifiedBy>
  <cp:revision>31</cp:revision>
  <dcterms:created xsi:type="dcterms:W3CDTF">2012-09-11T16:28:13Z</dcterms:created>
  <dcterms:modified xsi:type="dcterms:W3CDTF">2012-09-17T09:17:56Z</dcterms:modified>
</cp:coreProperties>
</file>